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"/>
  </p:notesMasterIdLst>
  <p:sldIdLst>
    <p:sldId id="256" r:id="rId2"/>
  </p:sldIdLst>
  <p:sldSz cx="21240750" cy="30240288"/>
  <p:notesSz cx="6858000" cy="9144000"/>
  <p:defaultTextStyle>
    <a:defPPr>
      <a:defRPr lang="en-US"/>
    </a:defPPr>
    <a:lvl1pPr marL="0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1pPr>
    <a:lvl2pPr marL="1235537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2pPr>
    <a:lvl3pPr marL="2471075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3pPr>
    <a:lvl4pPr marL="3706612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4pPr>
    <a:lvl5pPr marL="4942149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5pPr>
    <a:lvl6pPr marL="6177686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6pPr>
    <a:lvl7pPr marL="7413224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7pPr>
    <a:lvl8pPr marL="8648761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8pPr>
    <a:lvl9pPr marL="9884298" algn="l" defTabSz="2471075" rtl="0" eaLnBrk="1" latinLnBrk="0" hangingPunct="1">
      <a:defRPr sz="48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4" userDrawn="1">
          <p15:clr>
            <a:srgbClr val="A4A3A4"/>
          </p15:clr>
        </p15:guide>
        <p15:guide id="2" pos="66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33" d="100"/>
          <a:sy n="33" d="100"/>
        </p:scale>
        <p:origin x="1651" y="19"/>
      </p:cViewPr>
      <p:guideLst>
        <p:guide orient="horz" pos="9524"/>
        <p:guide pos="66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571DC-AA62-4644-9BD2-566126CA4526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43000"/>
            <a:ext cx="2168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EB6D2-840C-418D-AB70-E482D3094D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800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5EB6D2-840C-418D-AB70-E482D3094DE1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662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5094" y="4949049"/>
            <a:ext cx="15930563" cy="10528100"/>
          </a:xfrm>
        </p:spPr>
        <p:txBody>
          <a:bodyPr anchor="b"/>
          <a:lstStyle>
            <a:lvl1pPr algn="ctr">
              <a:defRPr sz="10453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4181"/>
            </a:lvl1pPr>
            <a:lvl2pPr marL="796534" indent="0" algn="ctr">
              <a:buNone/>
              <a:defRPr sz="3484"/>
            </a:lvl2pPr>
            <a:lvl3pPr marL="1593068" indent="0" algn="ctr">
              <a:buNone/>
              <a:defRPr sz="3136"/>
            </a:lvl3pPr>
            <a:lvl4pPr marL="2389602" indent="0" algn="ctr">
              <a:buNone/>
              <a:defRPr sz="2788"/>
            </a:lvl4pPr>
            <a:lvl5pPr marL="3186135" indent="0" algn="ctr">
              <a:buNone/>
              <a:defRPr sz="2788"/>
            </a:lvl5pPr>
            <a:lvl6pPr marL="3982669" indent="0" algn="ctr">
              <a:buNone/>
              <a:defRPr sz="2788"/>
            </a:lvl6pPr>
            <a:lvl7pPr marL="4779203" indent="0" algn="ctr">
              <a:buNone/>
              <a:defRPr sz="2788"/>
            </a:lvl7pPr>
            <a:lvl8pPr marL="5575737" indent="0" algn="ctr">
              <a:buNone/>
              <a:defRPr sz="2788"/>
            </a:lvl8pPr>
            <a:lvl9pPr marL="6372271" indent="0" algn="ctr">
              <a:buNone/>
              <a:defRPr sz="2788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129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759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2" y="1610015"/>
            <a:ext cx="4580037" cy="25627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1" y="1610015"/>
            <a:ext cx="13474601" cy="2562724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571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921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39" y="7539076"/>
            <a:ext cx="18320147" cy="12579118"/>
          </a:xfrm>
        </p:spPr>
        <p:txBody>
          <a:bodyPr anchor="b"/>
          <a:lstStyle>
            <a:lvl1pPr>
              <a:defRPr sz="10453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39" y="20237197"/>
            <a:ext cx="18320147" cy="6615061"/>
          </a:xfrm>
        </p:spPr>
        <p:txBody>
          <a:bodyPr/>
          <a:lstStyle>
            <a:lvl1pPr marL="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1pPr>
            <a:lvl2pPr marL="796534" indent="0">
              <a:buNone/>
              <a:defRPr sz="3484">
                <a:solidFill>
                  <a:schemeClr val="tx1">
                    <a:tint val="75000"/>
                  </a:schemeClr>
                </a:solidFill>
              </a:defRPr>
            </a:lvl2pPr>
            <a:lvl3pPr marL="1593068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3pPr>
            <a:lvl4pPr marL="2389602" indent="0">
              <a:buNone/>
              <a:defRPr sz="2788">
                <a:solidFill>
                  <a:schemeClr val="tx1">
                    <a:tint val="75000"/>
                  </a:schemeClr>
                </a:solidFill>
              </a:defRPr>
            </a:lvl4pPr>
            <a:lvl5pPr marL="3186135" indent="0">
              <a:buNone/>
              <a:defRPr sz="2788">
                <a:solidFill>
                  <a:schemeClr val="tx1">
                    <a:tint val="75000"/>
                  </a:schemeClr>
                </a:solidFill>
              </a:defRPr>
            </a:lvl5pPr>
            <a:lvl6pPr marL="3982669" indent="0">
              <a:buNone/>
              <a:defRPr sz="2788">
                <a:solidFill>
                  <a:schemeClr val="tx1">
                    <a:tint val="75000"/>
                  </a:schemeClr>
                </a:solidFill>
              </a:defRPr>
            </a:lvl6pPr>
            <a:lvl7pPr marL="4779203" indent="0">
              <a:buNone/>
              <a:defRPr sz="2788">
                <a:solidFill>
                  <a:schemeClr val="tx1">
                    <a:tint val="75000"/>
                  </a:schemeClr>
                </a:solidFill>
              </a:defRPr>
            </a:lvl7pPr>
            <a:lvl8pPr marL="5575737" indent="0">
              <a:buNone/>
              <a:defRPr sz="2788">
                <a:solidFill>
                  <a:schemeClr val="tx1">
                    <a:tint val="75000"/>
                  </a:schemeClr>
                </a:solidFill>
              </a:defRPr>
            </a:lvl8pPr>
            <a:lvl9pPr marL="6372271" indent="0">
              <a:buNone/>
              <a:defRPr sz="2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974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06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17"/>
            <a:ext cx="18320147" cy="58450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69" y="7413073"/>
            <a:ext cx="8985832" cy="3633032"/>
          </a:xfrm>
        </p:spPr>
        <p:txBody>
          <a:bodyPr anchor="b"/>
          <a:lstStyle>
            <a:lvl1pPr marL="0" indent="0">
              <a:buNone/>
              <a:defRPr sz="4181" b="1"/>
            </a:lvl1pPr>
            <a:lvl2pPr marL="796534" indent="0">
              <a:buNone/>
              <a:defRPr sz="3484" b="1"/>
            </a:lvl2pPr>
            <a:lvl3pPr marL="1593068" indent="0">
              <a:buNone/>
              <a:defRPr sz="3136" b="1"/>
            </a:lvl3pPr>
            <a:lvl4pPr marL="2389602" indent="0">
              <a:buNone/>
              <a:defRPr sz="2788" b="1"/>
            </a:lvl4pPr>
            <a:lvl5pPr marL="3186135" indent="0">
              <a:buNone/>
              <a:defRPr sz="2788" b="1"/>
            </a:lvl5pPr>
            <a:lvl6pPr marL="3982669" indent="0">
              <a:buNone/>
              <a:defRPr sz="2788" b="1"/>
            </a:lvl6pPr>
            <a:lvl7pPr marL="4779203" indent="0">
              <a:buNone/>
              <a:defRPr sz="2788" b="1"/>
            </a:lvl7pPr>
            <a:lvl8pPr marL="5575737" indent="0">
              <a:buNone/>
              <a:defRPr sz="2788" b="1"/>
            </a:lvl8pPr>
            <a:lvl9pPr marL="6372271" indent="0">
              <a:buNone/>
              <a:defRPr sz="278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69" y="11046105"/>
            <a:ext cx="8985832" cy="162471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0" y="7413073"/>
            <a:ext cx="9030085" cy="3633032"/>
          </a:xfrm>
        </p:spPr>
        <p:txBody>
          <a:bodyPr anchor="b"/>
          <a:lstStyle>
            <a:lvl1pPr marL="0" indent="0">
              <a:buNone/>
              <a:defRPr sz="4181" b="1"/>
            </a:lvl1pPr>
            <a:lvl2pPr marL="796534" indent="0">
              <a:buNone/>
              <a:defRPr sz="3484" b="1"/>
            </a:lvl2pPr>
            <a:lvl3pPr marL="1593068" indent="0">
              <a:buNone/>
              <a:defRPr sz="3136" b="1"/>
            </a:lvl3pPr>
            <a:lvl4pPr marL="2389602" indent="0">
              <a:buNone/>
              <a:defRPr sz="2788" b="1"/>
            </a:lvl4pPr>
            <a:lvl5pPr marL="3186135" indent="0">
              <a:buNone/>
              <a:defRPr sz="2788" b="1"/>
            </a:lvl5pPr>
            <a:lvl6pPr marL="3982669" indent="0">
              <a:buNone/>
              <a:defRPr sz="2788" b="1"/>
            </a:lvl6pPr>
            <a:lvl7pPr marL="4779203" indent="0">
              <a:buNone/>
              <a:defRPr sz="2788" b="1"/>
            </a:lvl7pPr>
            <a:lvl8pPr marL="5575737" indent="0">
              <a:buNone/>
              <a:defRPr sz="2788" b="1"/>
            </a:lvl8pPr>
            <a:lvl9pPr marL="6372271" indent="0">
              <a:buNone/>
              <a:defRPr sz="278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0" y="11046105"/>
            <a:ext cx="9030085" cy="162471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127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493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619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9" y="2016019"/>
            <a:ext cx="6850694" cy="7056067"/>
          </a:xfrm>
        </p:spPr>
        <p:txBody>
          <a:bodyPr anchor="b"/>
          <a:lstStyle>
            <a:lvl1pPr>
              <a:defRPr sz="5575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4"/>
            <a:ext cx="10753130" cy="21490205"/>
          </a:xfrm>
        </p:spPr>
        <p:txBody>
          <a:bodyPr/>
          <a:lstStyle>
            <a:lvl1pPr>
              <a:defRPr sz="5575"/>
            </a:lvl1pPr>
            <a:lvl2pPr>
              <a:defRPr sz="4878"/>
            </a:lvl2pPr>
            <a:lvl3pPr>
              <a:defRPr sz="4181"/>
            </a:lvl3pPr>
            <a:lvl4pPr>
              <a:defRPr sz="3484"/>
            </a:lvl4pPr>
            <a:lvl5pPr>
              <a:defRPr sz="3484"/>
            </a:lvl5pPr>
            <a:lvl6pPr>
              <a:defRPr sz="3484"/>
            </a:lvl6pPr>
            <a:lvl7pPr>
              <a:defRPr sz="3484"/>
            </a:lvl7pPr>
            <a:lvl8pPr>
              <a:defRPr sz="3484"/>
            </a:lvl8pPr>
            <a:lvl9pPr>
              <a:defRPr sz="348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9" y="9072087"/>
            <a:ext cx="6850694" cy="16807162"/>
          </a:xfrm>
        </p:spPr>
        <p:txBody>
          <a:bodyPr/>
          <a:lstStyle>
            <a:lvl1pPr marL="0" indent="0">
              <a:buNone/>
              <a:defRPr sz="2788"/>
            </a:lvl1pPr>
            <a:lvl2pPr marL="796534" indent="0">
              <a:buNone/>
              <a:defRPr sz="2439"/>
            </a:lvl2pPr>
            <a:lvl3pPr marL="1593068" indent="0">
              <a:buNone/>
              <a:defRPr sz="2091"/>
            </a:lvl3pPr>
            <a:lvl4pPr marL="2389602" indent="0">
              <a:buNone/>
              <a:defRPr sz="1742"/>
            </a:lvl4pPr>
            <a:lvl5pPr marL="3186135" indent="0">
              <a:buNone/>
              <a:defRPr sz="1742"/>
            </a:lvl5pPr>
            <a:lvl6pPr marL="3982669" indent="0">
              <a:buNone/>
              <a:defRPr sz="1742"/>
            </a:lvl6pPr>
            <a:lvl7pPr marL="4779203" indent="0">
              <a:buNone/>
              <a:defRPr sz="1742"/>
            </a:lvl7pPr>
            <a:lvl8pPr marL="5575737" indent="0">
              <a:buNone/>
              <a:defRPr sz="1742"/>
            </a:lvl8pPr>
            <a:lvl9pPr marL="6372271" indent="0">
              <a:buNone/>
              <a:defRPr sz="174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554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9" y="2016019"/>
            <a:ext cx="6850694" cy="7056067"/>
          </a:xfrm>
        </p:spPr>
        <p:txBody>
          <a:bodyPr anchor="b"/>
          <a:lstStyle>
            <a:lvl1pPr>
              <a:defRPr sz="5575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30085" y="4354044"/>
            <a:ext cx="10753130" cy="21490205"/>
          </a:xfrm>
        </p:spPr>
        <p:txBody>
          <a:bodyPr/>
          <a:lstStyle>
            <a:lvl1pPr marL="0" indent="0">
              <a:buNone/>
              <a:defRPr sz="5575"/>
            </a:lvl1pPr>
            <a:lvl2pPr marL="796534" indent="0">
              <a:buNone/>
              <a:defRPr sz="4878"/>
            </a:lvl2pPr>
            <a:lvl3pPr marL="1593068" indent="0">
              <a:buNone/>
              <a:defRPr sz="4181"/>
            </a:lvl3pPr>
            <a:lvl4pPr marL="2389602" indent="0">
              <a:buNone/>
              <a:defRPr sz="3484"/>
            </a:lvl4pPr>
            <a:lvl5pPr marL="3186135" indent="0">
              <a:buNone/>
              <a:defRPr sz="3484"/>
            </a:lvl5pPr>
            <a:lvl6pPr marL="3982669" indent="0">
              <a:buNone/>
              <a:defRPr sz="3484"/>
            </a:lvl6pPr>
            <a:lvl7pPr marL="4779203" indent="0">
              <a:buNone/>
              <a:defRPr sz="3484"/>
            </a:lvl7pPr>
            <a:lvl8pPr marL="5575737" indent="0">
              <a:buNone/>
              <a:defRPr sz="3484"/>
            </a:lvl8pPr>
            <a:lvl9pPr marL="6372271" indent="0">
              <a:buNone/>
              <a:defRPr sz="3484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9" y="9072087"/>
            <a:ext cx="6850694" cy="16807162"/>
          </a:xfrm>
        </p:spPr>
        <p:txBody>
          <a:bodyPr/>
          <a:lstStyle>
            <a:lvl1pPr marL="0" indent="0">
              <a:buNone/>
              <a:defRPr sz="2788"/>
            </a:lvl1pPr>
            <a:lvl2pPr marL="796534" indent="0">
              <a:buNone/>
              <a:defRPr sz="2439"/>
            </a:lvl2pPr>
            <a:lvl3pPr marL="1593068" indent="0">
              <a:buNone/>
              <a:defRPr sz="2091"/>
            </a:lvl3pPr>
            <a:lvl4pPr marL="2389602" indent="0">
              <a:buNone/>
              <a:defRPr sz="1742"/>
            </a:lvl4pPr>
            <a:lvl5pPr marL="3186135" indent="0">
              <a:buNone/>
              <a:defRPr sz="1742"/>
            </a:lvl5pPr>
            <a:lvl6pPr marL="3982669" indent="0">
              <a:buNone/>
              <a:defRPr sz="1742"/>
            </a:lvl6pPr>
            <a:lvl7pPr marL="4779203" indent="0">
              <a:buNone/>
              <a:defRPr sz="1742"/>
            </a:lvl7pPr>
            <a:lvl8pPr marL="5575737" indent="0">
              <a:buNone/>
              <a:defRPr sz="1742"/>
            </a:lvl8pPr>
            <a:lvl9pPr marL="6372271" indent="0">
              <a:buNone/>
              <a:defRPr sz="174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86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17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69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1150F-9D2E-4AD1-9BB4-F58B61EE72E7}" type="datetimeFigureOut">
              <a:rPr lang="en-IN" smtClean="0"/>
              <a:t>04-10-2024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69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69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A248A-CE53-4B53-8079-C7CD3F7AFC6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46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1593068" rtl="0" eaLnBrk="1" latinLnBrk="0" hangingPunct="1">
        <a:lnSpc>
          <a:spcPct val="90000"/>
        </a:lnSpc>
        <a:spcBef>
          <a:spcPct val="0"/>
        </a:spcBef>
        <a:buNone/>
        <a:defRPr sz="76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8267" indent="-398267" algn="l" defTabSz="1593068" rtl="0" eaLnBrk="1" latinLnBrk="0" hangingPunct="1">
        <a:lnSpc>
          <a:spcPct val="90000"/>
        </a:lnSpc>
        <a:spcBef>
          <a:spcPts val="1742"/>
        </a:spcBef>
        <a:buFont typeface="Arial" panose="020B0604020202020204" pitchFamily="34" charset="0"/>
        <a:buChar char="•"/>
        <a:defRPr sz="4878" kern="1200">
          <a:solidFill>
            <a:schemeClr val="tx1"/>
          </a:solidFill>
          <a:latin typeface="+mn-lt"/>
          <a:ea typeface="+mn-ea"/>
          <a:cs typeface="+mn-cs"/>
        </a:defRPr>
      </a:lvl1pPr>
      <a:lvl2pPr marL="1194801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1991335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3484" kern="1200">
          <a:solidFill>
            <a:schemeClr val="tx1"/>
          </a:solidFill>
          <a:latin typeface="+mn-lt"/>
          <a:ea typeface="+mn-ea"/>
          <a:cs typeface="+mn-cs"/>
        </a:defRPr>
      </a:lvl3pPr>
      <a:lvl4pPr marL="2787868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4pPr>
      <a:lvl5pPr marL="3584402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5pPr>
      <a:lvl6pPr marL="4380936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6pPr>
      <a:lvl7pPr marL="5177470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7pPr>
      <a:lvl8pPr marL="5974004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8pPr>
      <a:lvl9pPr marL="6770538" indent="-398267" algn="l" defTabSz="1593068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96534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2pPr>
      <a:lvl3pPr marL="1593068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3pPr>
      <a:lvl4pPr marL="2389602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4pPr>
      <a:lvl5pPr marL="3186135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5pPr>
      <a:lvl6pPr marL="3982669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6pPr>
      <a:lvl7pPr marL="4779203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7pPr>
      <a:lvl8pPr marL="5575737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8pPr>
      <a:lvl9pPr marL="6372271" algn="l" defTabSz="1593068" rtl="0" eaLnBrk="1" latinLnBrk="0" hangingPunct="1">
        <a:defRPr sz="31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spect="1"/>
          </p:cNvSpPr>
          <p:nvPr/>
        </p:nvSpPr>
        <p:spPr>
          <a:xfrm>
            <a:off x="106680" y="88061"/>
            <a:ext cx="20970240" cy="4701653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95421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90842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86263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81684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77105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72526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67947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563368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" y="227421"/>
            <a:ext cx="21027390" cy="4431983"/>
          </a:xfrm>
          <a:prstGeom prst="rect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US" sz="5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charset="0"/>
                <a:cs typeface="Times New Roman" pitchFamily="18" charset="0"/>
              </a:rPr>
              <a:t>Your Poster Title/ Topic</a:t>
            </a:r>
          </a:p>
          <a:p>
            <a:pPr algn="ctr">
              <a:defRPr/>
            </a:pPr>
            <a:endParaRPr lang="en-US" sz="5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Calibri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IN" sz="4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First </a:t>
            </a:r>
            <a:r>
              <a:rPr lang="en-IN" sz="4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author</a:t>
            </a:r>
            <a:r>
              <a:rPr lang="en-IN" sz="4000" i="1" baseline="30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a</a:t>
            </a:r>
            <a:r>
              <a:rPr lang="en-IN" sz="4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, Second </a:t>
            </a:r>
            <a:r>
              <a:rPr lang="en-IN" sz="4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author</a:t>
            </a:r>
            <a:r>
              <a:rPr lang="en-IN" sz="4000" i="1" baseline="30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b</a:t>
            </a:r>
            <a:r>
              <a:rPr lang="en-IN" sz="4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 and Third </a:t>
            </a:r>
            <a:r>
              <a:rPr lang="en-IN" sz="4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author</a:t>
            </a:r>
            <a:r>
              <a:rPr lang="en-IN" sz="4000" i="1" baseline="30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c</a:t>
            </a:r>
            <a:r>
              <a:rPr lang="en-IN" sz="4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*</a:t>
            </a:r>
          </a:p>
          <a:p>
            <a:pPr algn="ctr">
              <a:defRPr/>
            </a:pPr>
            <a:r>
              <a:rPr lang="en-IN" sz="4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 (Please underline the presenting author) </a:t>
            </a:r>
          </a:p>
          <a:p>
            <a:pPr algn="ctr">
              <a:defRPr/>
            </a:pPr>
            <a:r>
              <a:rPr lang="en-IN" sz="4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Affiliation, Department Address, Institute, *Corresponding author: Email id*</a:t>
            </a:r>
            <a:endParaRPr lang="en-US" sz="4000" i="1" dirty="0">
              <a:solidFill>
                <a:schemeClr val="tx1">
                  <a:lumMod val="95000"/>
                  <a:lumOff val="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0" y="28975050"/>
            <a:ext cx="21240750" cy="1265238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95421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90842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86263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81684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77105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72526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67947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5633680" algn="l" defTabSz="3908420" rtl="0" eaLnBrk="1" latinLnBrk="0" hangingPunct="1">
              <a:defRPr sz="7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Chem Cat Con 3.0</a:t>
            </a:r>
          </a:p>
          <a:p>
            <a:pPr algn="ctr"/>
            <a:r>
              <a:rPr lang="en-US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Indian Institute of Technology Gandhinagar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61354" y="4730363"/>
            <a:ext cx="137180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Dimension: A0 Size Portrait format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2874" y="5653693"/>
            <a:ext cx="21027389" cy="24315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i="1" dirty="0">
                <a:cs typeface="Times New Roman" panose="02020603050405020304" pitchFamily="18" charset="0"/>
              </a:rPr>
              <a:t>Header: Title Times New Roman (54&lt;Font Size&lt;72) and CCC Logo to be used as shown above.</a:t>
            </a:r>
          </a:p>
          <a:p>
            <a:endParaRPr lang="en-US" sz="5400" dirty="0">
              <a:cs typeface="Times New Roman" panose="02020603050405020304" pitchFamily="18" charset="0"/>
            </a:endParaRPr>
          </a:p>
          <a:p>
            <a:pPr algn="ctr"/>
            <a:r>
              <a:rPr lang="en-US" sz="5400" dirty="0">
                <a:cs typeface="Times New Roman" panose="02020603050405020304" pitchFamily="18" charset="0"/>
              </a:rPr>
              <a:t>CCC 2.0 - P0XX: Poster Id (</a:t>
            </a:r>
            <a:r>
              <a:rPr lang="en-US" sz="5400" b="1" dirty="0">
                <a:cs typeface="Times New Roman" panose="02020603050405020304" pitchFamily="18" charset="0"/>
              </a:rPr>
              <a:t>P0XX</a:t>
            </a:r>
            <a:r>
              <a:rPr lang="en-US" sz="5400" dirty="0">
                <a:cs typeface="Times New Roman" panose="02020603050405020304" pitchFamily="18" charset="0"/>
              </a:rPr>
              <a:t>) will be informed via email.</a:t>
            </a:r>
            <a:endParaRPr lang="en-US" sz="5400" b="1" dirty="0">
              <a:cs typeface="Times New Roman" panose="02020603050405020304" pitchFamily="18" charset="0"/>
            </a:endParaRPr>
          </a:p>
          <a:p>
            <a:endParaRPr lang="en-US" sz="5400" dirty="0"/>
          </a:p>
          <a:p>
            <a:pPr algn="ctr"/>
            <a:r>
              <a:rPr lang="en-US" sz="5400" dirty="0"/>
              <a:t>Poster Background : Text should be clearly visible against the background.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Text : Times New Roman, Font Size ≥ 30, Color: Black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Headings/Sub Headings: Constantia, </a:t>
            </a:r>
            <a:r>
              <a:rPr lang="en-US" sz="5400" b="1" dirty="0"/>
              <a:t>Bold</a:t>
            </a:r>
            <a:r>
              <a:rPr lang="en-US" sz="5400" dirty="0"/>
              <a:t>, Font ≥ 40, Color: by choice</a:t>
            </a:r>
          </a:p>
          <a:p>
            <a:endParaRPr lang="en-US" sz="5400" dirty="0"/>
          </a:p>
          <a:p>
            <a:pPr algn="ctr"/>
            <a:r>
              <a:rPr lang="en-US" sz="5400" dirty="0"/>
              <a:t>Figure/Table caption: Times New Roman, </a:t>
            </a:r>
            <a:r>
              <a:rPr lang="en-US" sz="5400" i="1" dirty="0"/>
              <a:t>Italic</a:t>
            </a:r>
            <a:r>
              <a:rPr lang="en-US" sz="5400" dirty="0"/>
              <a:t>, Font Size ≥ 28</a:t>
            </a:r>
          </a:p>
          <a:p>
            <a:endParaRPr lang="en-US" sz="5400" dirty="0"/>
          </a:p>
          <a:p>
            <a:pPr algn="ctr"/>
            <a:r>
              <a:rPr lang="en-US" sz="5400" dirty="0"/>
              <a:t>Footer: Contents and Dimensions to be used as shown below.</a:t>
            </a:r>
          </a:p>
          <a:p>
            <a:endParaRPr lang="en-US" sz="5400" dirty="0"/>
          </a:p>
          <a:p>
            <a:pPr algn="ctr"/>
            <a:r>
              <a:rPr lang="en-US" sz="5400" dirty="0">
                <a:cs typeface="Times New Roman" panose="02020603050405020304" pitchFamily="18" charset="0"/>
              </a:rPr>
              <a:t>Make your poster in Portrait Orientation with the said dimension (A0) and convert it into PDF format before final printing.</a:t>
            </a:r>
          </a:p>
          <a:p>
            <a:pPr algn="ctr"/>
            <a:endParaRPr lang="en-US" sz="5400" dirty="0">
              <a:cs typeface="Times New Roman" panose="02020603050405020304" pitchFamily="18" charset="0"/>
            </a:endParaRPr>
          </a:p>
          <a:p>
            <a:pPr algn="ctr"/>
            <a:r>
              <a:rPr lang="en-IN" sz="5400" dirty="0">
                <a:cs typeface="Times New Roman" panose="02020603050405020304" pitchFamily="18" charset="0"/>
              </a:rPr>
              <a:t>Printing the poster will be the responsibility of the presenter.</a:t>
            </a:r>
          </a:p>
          <a:p>
            <a:pPr algn="ctr"/>
            <a:endParaRPr lang="en-IN" sz="5400" dirty="0">
              <a:cs typeface="Times New Roman" panose="02020603050405020304" pitchFamily="18" charset="0"/>
            </a:endParaRPr>
          </a:p>
          <a:p>
            <a:pPr algn="ctr"/>
            <a:r>
              <a:rPr lang="en-IN" sz="5400" dirty="0">
                <a:cs typeface="Times New Roman" panose="02020603050405020304" pitchFamily="18" charset="0"/>
              </a:rPr>
              <a:t>Posters will be exhibited outside the conference venue and authors are expected to be there during the poster sessions.</a:t>
            </a:r>
          </a:p>
          <a:p>
            <a:pPr algn="ctr"/>
            <a:endParaRPr lang="en-IN" sz="5400" dirty="0">
              <a:cs typeface="Times New Roman" panose="02020603050405020304" pitchFamily="18" charset="0"/>
            </a:endParaRPr>
          </a:p>
          <a:p>
            <a:pPr algn="ctr"/>
            <a:r>
              <a:rPr lang="en-IN" sz="5400" dirty="0">
                <a:cs typeface="Times New Roman" panose="02020603050405020304" pitchFamily="18" charset="0"/>
              </a:rPr>
              <a:t>You can visit the conference website (</a:t>
            </a:r>
            <a:r>
              <a:rPr lang="en-IN" sz="5400" dirty="0">
                <a:solidFill>
                  <a:srgbClr val="0070C0"/>
                </a:solidFill>
                <a:cs typeface="Times New Roman" panose="02020603050405020304" pitchFamily="18" charset="0"/>
              </a:rPr>
              <a:t>sscatlab.in/ccc</a:t>
            </a:r>
            <a:r>
              <a:rPr lang="en-IN" sz="5400" dirty="0">
                <a:cs typeface="Times New Roman" panose="02020603050405020304" pitchFamily="18" charset="0"/>
              </a:rPr>
              <a:t>) for updates and schedules.</a:t>
            </a:r>
          </a:p>
          <a:p>
            <a:pPr algn="ctr"/>
            <a:endParaRPr lang="en-IN" sz="5400" dirty="0">
              <a:cs typeface="Times New Roman" panose="02020603050405020304" pitchFamily="18" charset="0"/>
            </a:endParaRPr>
          </a:p>
          <a:p>
            <a:pPr algn="ctr"/>
            <a:r>
              <a:rPr lang="en-IN" sz="5400" dirty="0">
                <a:cs typeface="Times New Roman" panose="02020603050405020304" pitchFamily="18" charset="0"/>
              </a:rPr>
              <a:t>Two posters will be selected by the technical review committee for Award in the valedictory session of the conference.</a:t>
            </a:r>
          </a:p>
          <a:p>
            <a:pPr algn="ctr"/>
            <a:endParaRPr lang="en-I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774BACD-FFAC-4BBC-B85A-DF112B697F10}"/>
              </a:ext>
            </a:extLst>
          </p:cNvPr>
          <p:cNvGrpSpPr/>
          <p:nvPr/>
        </p:nvGrpSpPr>
        <p:grpSpPr>
          <a:xfrm>
            <a:off x="359772" y="494329"/>
            <a:ext cx="3663063" cy="2911433"/>
            <a:chOff x="338727" y="402304"/>
            <a:chExt cx="3663063" cy="291143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C02E6B2-F16E-42FC-81D2-C256BBAEA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727" y="402304"/>
              <a:ext cx="3663063" cy="274729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690D25-C510-4E7B-B21A-20072C6C3B64}"/>
                </a:ext>
              </a:extLst>
            </p:cNvPr>
            <p:cNvSpPr txBox="1"/>
            <p:nvPr/>
          </p:nvSpPr>
          <p:spPr>
            <a:xfrm>
              <a:off x="862047" y="2790517"/>
              <a:ext cx="26164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CCC 3.0 - P0XX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599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259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Ajay Mohan;CCC 2.0</dc:creator>
  <cp:lastModifiedBy>Supriya Pathak</cp:lastModifiedBy>
  <cp:revision>16</cp:revision>
  <dcterms:created xsi:type="dcterms:W3CDTF">2020-01-16T10:38:20Z</dcterms:created>
  <dcterms:modified xsi:type="dcterms:W3CDTF">2024-10-04T10:05:04Z</dcterms:modified>
</cp:coreProperties>
</file>